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1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3122905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172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330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ноября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72782" y="272256"/>
            <a:ext cx="4224138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ноября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27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/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еременная облачность,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осадки (дождь, снег), низовая метель, гололед. Ветер северо-западный 9-14</a:t>
            </a:r>
            <a:r>
              <a:rPr lang="kk-KZ" sz="110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порывы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15-20 м/с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и днем 0-2 тепла.</a:t>
            </a:r>
            <a:endParaRPr lang="en-US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28 ноября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28 ноя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облачность, небольшой снег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. Ветер северо-западный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9-14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2-4 мороза.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9710415"/>
              </p:ext>
            </p:extLst>
          </p:nvPr>
        </p:nvGraphicFramePr>
        <p:xfrm>
          <a:off x="5134650" y="3763600"/>
          <a:ext cx="4528802" cy="23501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256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85573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31347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1.663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544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147988" y="2983556"/>
            <a:ext cx="4348931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ноября, ночью 28 ноября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Седелева Н.</a:t>
            </a:r>
            <a:r>
              <a:rPr lang="ru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52472</TotalTime>
  <Words>672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7384</cp:revision>
  <cp:lastPrinted>2025-08-12T06:13:34Z</cp:lastPrinted>
  <dcterms:created xsi:type="dcterms:W3CDTF">2018-03-27T06:03:00Z</dcterms:created>
  <dcterms:modified xsi:type="dcterms:W3CDTF">2025-11-26T06:59:06Z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