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57191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 Ветер северо-западный 9-14, порывы 15-20 м/с. Температура воздуха ночью и днем 1-3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ноября, ночью 28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20014</TotalTime>
  <Words>634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7561</cp:revision>
  <cp:lastPrinted>2021-07-01T03:56:27Z</cp:lastPrinted>
  <dcterms:created xsi:type="dcterms:W3CDTF">2018-03-27T06:03:00Z</dcterms:created>
  <dcterms:modified xsi:type="dcterms:W3CDTF">2025-11-26T06:05:19Z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