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318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09292626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южный, юго-западный 5-10, порывы 15-20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-6°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6728" y="231497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728" y="325921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4440884"/>
              </p:ext>
            </p:extLst>
          </p:nvPr>
        </p:nvGraphicFramePr>
        <p:xfrm>
          <a:off x="5036728" y="420144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20166</TotalTime>
  <Words>613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3774</cp:revision>
  <cp:lastPrinted>2021-07-01T03:56:27Z</cp:lastPrinted>
  <dcterms:created xsi:type="dcterms:W3CDTF">2018-03-27T06:03:00Z</dcterms:created>
  <dcterms:modified xsi:type="dcterms:W3CDTF">2025-11-25T08:14:58Z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