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68" d="100"/>
          <a:sy n="68" d="100"/>
        </p:scale>
        <p:origin x="77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9086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356895"/>
            <a:ext cx="4224138" cy="144655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облачность, без осадков, туман. Ветер юго-западный 9-14 м/с. Температура воздуха ночью 1-3, днем 3-5 тепла.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175397"/>
              </p:ext>
            </p:extLst>
          </p:nvPr>
        </p:nvGraphicFramePr>
        <p:xfrm>
          <a:off x="5134650" y="3763600"/>
          <a:ext cx="4528802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accent2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ноября, ночью 27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52455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7380</cp:revision>
  <cp:lastPrinted>2025-08-12T06:13:34Z</cp:lastPrinted>
  <dcterms:created xsi:type="dcterms:W3CDTF">2018-03-27T06:03:00Z</dcterms:created>
  <dcterms:modified xsi:type="dcterms:W3CDTF">2025-11-25T06:06:07Z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