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9</a:t>
            </a: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14-16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южный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smtClean="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3-5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187466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25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27357</TotalTime>
  <Words>764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6571</cp:revision>
  <cp:lastPrinted>2021-07-01T09:11:30Z</cp:lastPrinted>
  <dcterms:created xsi:type="dcterms:W3CDTF">2018-03-27T06:03:00Z</dcterms:created>
  <dcterms:modified xsi:type="dcterms:W3CDTF">2025-11-25T05:58:31Z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