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710241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329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4240" y="409877"/>
            <a:ext cx="4672635" cy="2106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ноября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ноября по 20 ч. 26 ноября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ноября 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27 ноября 2025 г.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438215"/>
              </p:ext>
            </p:extLst>
          </p:nvPr>
        </p:nvGraphicFramePr>
        <p:xfrm>
          <a:off x="5028643" y="4409478"/>
          <a:ext cx="4691064" cy="20087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519762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26, ночью 27 ноября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30629</TotalTime>
  <Words>592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5227</cp:revision>
  <cp:lastPrinted>2021-07-01T03:56:27Z</cp:lastPrinted>
  <dcterms:created xsi:type="dcterms:W3CDTF">2018-03-27T06:03:00Z</dcterms:created>
  <dcterms:modified xsi:type="dcterms:W3CDTF">2025-11-25T06:57:10Z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