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31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279768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восточный, юго-восточный 7-12, порывы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558" y="221546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3839" y="309647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138040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25045</TotalTime>
  <Words>695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4180</cp:revision>
  <cp:lastPrinted>2021-10-18T15:52:53Z</cp:lastPrinted>
  <dcterms:created xsi:type="dcterms:W3CDTF">2018-03-27T06:03:00Z</dcterms:created>
  <dcterms:modified xsi:type="dcterms:W3CDTF">2025-11-25T08:00:41Z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