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38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095614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юго-западный 7-12 м/с. Температура воздуха ночью 0-2, днем 6-8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гололед, низовая метель, днем осадки (дождь, снег), гололед. Туман. Ветер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99566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25300</TotalTime>
  <Words>624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5005</cp:revision>
  <cp:lastPrinted>2021-07-01T03:56:27Z</cp:lastPrinted>
  <dcterms:created xsi:type="dcterms:W3CDTF">2018-03-27T06:03:00Z</dcterms:created>
  <dcterms:modified xsi:type="dcterms:W3CDTF">2025-11-25T07:31:06Z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