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9997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Временами туман. Ветер юго-восточный, южный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Временами туман.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43137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81050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15550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3850</cp:revision>
  <cp:lastPrinted>2021-07-01T03:56:27Z</cp:lastPrinted>
  <dcterms:created xsi:type="dcterms:W3CDTF">2018-03-27T06:03:00Z</dcterms:created>
  <dcterms:modified xsi:type="dcterms:W3CDTF">2025-11-25T06:02:35Z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