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18670164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ноября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13840526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юго-восточный 3-8 м/с. Температура воздуха ночью 1 мороза-1 тепла,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 мороза-1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14285</TotalTime>
  <Words>618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3835</cp:revision>
  <cp:lastPrinted>2021-07-01T03:56:27Z</cp:lastPrinted>
  <dcterms:created xsi:type="dcterms:W3CDTF">2018-03-27T06:03:00Z</dcterms:created>
  <dcterms:modified xsi:type="dcterms:W3CDTF">2025-11-25T07:02:32Z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