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346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9621744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26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облачность, днем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небольшие осадки (дождь, снег), гололед. Туман. Ветер юго-западный, западный ночью 15-20 м/с, днем 9-14 м/с. Температура воздуха ночью 1 мороза-1 тепла, днем  1-3 тепла</a:t>
            </a:r>
            <a:r>
              <a:rPr lang="ru-RU" sz="1100" dirty="0"/>
              <a:t>.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27 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1-3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ноября, ночью 27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20011</TotalTime>
  <Words>600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7556</cp:revision>
  <cp:lastPrinted>2021-07-01T03:56:27Z</cp:lastPrinted>
  <dcterms:created xsi:type="dcterms:W3CDTF">2018-03-27T06:03:00Z</dcterms:created>
  <dcterms:modified xsi:type="dcterms:W3CDTF">2025-11-25T07:03:19Z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