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174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96664841"/>
              </p:ext>
            </p:extLst>
          </p:nvPr>
        </p:nvGraphicFramePr>
        <p:xfrm>
          <a:off x="307975" y="2471152"/>
          <a:ext cx="4465638" cy="22250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№329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ноября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26 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25 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 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26 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Ночью и утром туман. Ветер северо-восточный с переходом на юго-западный 7-12 м/с. Температура воздуха ночью 0-2, днем 6-8 тепла.</a:t>
            </a:r>
          </a:p>
          <a:p>
            <a:pPr algn="just">
              <a:tabLst>
                <a:tab pos="3411538" algn="l"/>
              </a:tabLst>
            </a:pP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27 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26 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27 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ночью снег, гололед, низовая метель, днем осадки (дождь, снег), гололед. Туман. Ветер юго-западный 9-14 м/с. Температура воздуха 0-2 тепла.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25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60231329"/>
              </p:ext>
            </p:extLst>
          </p:nvPr>
        </p:nvGraphicFramePr>
        <p:xfrm>
          <a:off x="5103847" y="4149080"/>
          <a:ext cx="4536504" cy="22492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474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2.96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474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1.581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2196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0.099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Жайнакова З.Ж</a:t>
            </a:r>
            <a:r>
              <a:rPr lang="kk-KZ" alt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28189</TotalTime>
  <Words>669</Words>
  <Application>Microsoft Office PowerPoint</Application>
  <PresentationFormat>Лист A4 (210x297 мм)</PresentationFormat>
  <Paragraphs>108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5163</cp:revision>
  <cp:lastPrinted>2021-07-01T03:56:27Z</cp:lastPrinted>
  <dcterms:created xsi:type="dcterms:W3CDTF">2018-03-27T06:03:00Z</dcterms:created>
  <dcterms:modified xsi:type="dcterms:W3CDTF">2025-11-25T07:30:50Z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