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90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05068977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329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25 </a:t>
                      </a:r>
                      <a:r>
                        <a:rPr lang="kk-KZ" sz="1100" baseline="0" dirty="0"/>
                        <a:t>ноября</a:t>
                      </a:r>
                      <a:r>
                        <a:rPr lang="ru-RU" sz="1100" baseline="0" dirty="0"/>
                        <a:t>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25</a:t>
            </a:r>
            <a:r>
              <a:rPr lang="kk-KZ" dirty="0"/>
              <a:t> ноября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23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юго-западный 9-14, ночью и утром порывы 15-20 м/с. Температура воздуха ночью 1-3, днем 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</a:p>
          <a:p>
            <a:pPr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снег, низовая метель, гололед. Ветер северо-западный 9-14, порывы 15-20 м/с. Температура воздуха 0-2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52592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ночью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478777059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1376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647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153</cp:revision>
  <dcterms:modified xsi:type="dcterms:W3CDTF">2025-11-25T07:13:20Z</dcterms:modified>
</cp:coreProperties>
</file>