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8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92973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576509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северный 7-12 м/с. Температура воздуха ночью 4-6, днем 13-15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28867</TotalTime>
  <Words>587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4061</cp:revision>
  <cp:lastPrinted>2021-10-15T03:50:29Z</cp:lastPrinted>
  <dcterms:created xsi:type="dcterms:W3CDTF">2018-03-27T06:03:00Z</dcterms:created>
  <dcterms:modified xsi:type="dcterms:W3CDTF">2025-11-25T06:39:58Z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