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2626170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10661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5-10 м/с. Температура воздуха ночью 0-2,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</a:t>
            </a:r>
          </a:p>
          <a:p>
            <a:pPr lvl="0" indent="144000" algn="ctr"/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44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Туман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северо-западный 7-12 м/с.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35507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6364</cp:revision>
  <cp:lastPrinted>2021-07-01T03:56:27Z</cp:lastPrinted>
  <dcterms:created xsi:type="dcterms:W3CDTF">2018-03-27T06:03:00Z</dcterms:created>
  <dcterms:modified xsi:type="dcterms:W3CDTF">2025-11-25T06:18:05Z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