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0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15357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383" y="215900"/>
            <a:ext cx="4795153" cy="344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ноября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днем небольшие осадки (дождь, снег). Ветер юго-западный 9-14, ночью порывы 15-18 м/с. Температура воздуха ночью и днем 2-4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с 20 ч.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27 ноября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небольшой дождь. Ветер западный 9-14  м/с. Температура воздуха ночью 0-2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ноября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770965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0.335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 Г./Каралаш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25356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3948</cp:revision>
  <cp:lastPrinted>2021-07-01T03:56:27Z</cp:lastPrinted>
  <dcterms:created xsi:type="dcterms:W3CDTF">2018-03-27T06:03:00Z</dcterms:created>
  <dcterms:modified xsi:type="dcterms:W3CDTF">2025-11-25T06:18:11Z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