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-1368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ноября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26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26 ноября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2-7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27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26 ноября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132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0,26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5712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1,14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88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0,44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185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0,46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Мухитдинова Р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21853</TotalTime>
  <Words>563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5349</cp:revision>
  <cp:lastPrinted>2021-07-01T03:56:27Z</cp:lastPrinted>
  <dcterms:created xsi:type="dcterms:W3CDTF">2018-03-27T06:03:00Z</dcterms:created>
  <dcterms:modified xsi:type="dcterms:W3CDTF">2025-11-25T06:39:28Z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