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73988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Ясно. Ветер восточный 3-8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 мороза-1 тепла,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13-15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0-5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431378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12153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15549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3847</cp:revision>
  <cp:lastPrinted>2021-07-01T03:56:27Z</cp:lastPrinted>
  <dcterms:created xsi:type="dcterms:W3CDTF">2018-03-27T06:03:00Z</dcterms:created>
  <dcterms:modified xsi:type="dcterms:W3CDTF">2025-11-24T06:09:15Z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