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346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7074476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25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ночью 9-14, днем 15-20 м/с. Температура воздуха ночью 4-6 мороза, днем  2-4 тепла</a:t>
            </a:r>
            <a:r>
              <a:rPr lang="ru-RU" sz="1100" dirty="0"/>
              <a:t>.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26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             9-14 м/с. Температура воздуха 3-5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ноября, ночью 26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20007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7549</cp:revision>
  <cp:lastPrinted>2021-07-01T03:56:27Z</cp:lastPrinted>
  <dcterms:created xsi:type="dcterms:W3CDTF">2018-03-27T06:03:00Z</dcterms:created>
  <dcterms:modified xsi:type="dcterms:W3CDTF">2025-11-24T06:53:51Z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