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4872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Ночью туман, на дорогах гололедица. Ветер южный, юго-западный ночью 3-8 м/с, днем 9-14, порывы 15-18 м/с. Температура воздуха ночью 3-5 мороза, днем 4-6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9-14, порывы 15-20 м/с. Температура воздуха ночью 1-3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82248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25323</TotalTime>
  <Words>628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3946</cp:revision>
  <cp:lastPrinted>2021-07-01T03:56:27Z</cp:lastPrinted>
  <dcterms:created xsi:type="dcterms:W3CDTF">2018-03-27T06:03:00Z</dcterms:created>
  <dcterms:modified xsi:type="dcterms:W3CDTF">2025-11-24T05:48:41Z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