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90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0481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>
            <a:extLst/>
          </a:blip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0618760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</a:t>
                      </a:r>
                      <a:r>
                        <a:rPr dirty="0" smtClean="0"/>
                        <a:t>№328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 smtClean="0"/>
                        <a:t>24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kk-KZ" sz="1100" baseline="0" dirty="0" smtClean="0"/>
                        <a:t>ноября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sz="1200" dirty="0" smtClean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 smtClean="0"/>
              <a:t>а</a:t>
            </a:r>
            <a:r>
              <a:rPr lang="ru-RU" dirty="0" smtClean="0"/>
              <a:t> 24</a:t>
            </a:r>
            <a:r>
              <a:rPr lang="kk-KZ" dirty="0" smtClean="0"/>
              <a:t> ноября</a:t>
            </a:r>
            <a:r>
              <a:rPr lang="ru-RU" dirty="0" smtClean="0"/>
              <a:t> </a:t>
            </a:r>
            <a:r>
              <a:rPr dirty="0" smtClean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Ночью гололед. Ветер южный, юго- западный ночью 3-8, днем 9-14 м/с. Температура воздуха ночью 2-4 мороза, днем 4-6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</a:p>
          <a:p>
            <a:pPr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порывы 15-20 м/с. Температура </a:t>
            </a:r>
            <a:r>
              <a:rPr 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dirty="0" err="1" smtClean="0"/>
              <a:t>ночью</a:t>
            </a:r>
            <a:r>
              <a:rPr dirty="0" smtClean="0"/>
              <a:t> </a:t>
            </a:r>
            <a:r>
              <a:rPr lang="kk-KZ" b="1" dirty="0" smtClean="0"/>
              <a:t>25</a:t>
            </a:r>
            <a:r>
              <a:rPr b="1" dirty="0" smtClean="0"/>
              <a:t> </a:t>
            </a:r>
            <a:r>
              <a:rPr lang="kk-KZ" b="1" dirty="0" smtClean="0"/>
              <a:t>ноября </a:t>
            </a:r>
            <a:r>
              <a:rPr b="1" dirty="0" err="1" smtClean="0"/>
              <a:t>накоплению</a:t>
            </a:r>
            <a:r>
              <a:rPr dirty="0" smtClean="0"/>
              <a:t>, </a:t>
            </a:r>
            <a:r>
              <a:rPr dirty="0" err="1" smtClean="0"/>
              <a:t>днем</a:t>
            </a:r>
            <a:r>
              <a:rPr dirty="0" smtClean="0"/>
              <a:t> </a:t>
            </a:r>
            <a:r>
              <a:rPr lang="kk-KZ" b="1" dirty="0" smtClean="0"/>
              <a:t>25</a:t>
            </a:r>
            <a:r>
              <a:rPr b="1" dirty="0" smtClean="0"/>
              <a:t>, </a:t>
            </a:r>
            <a:r>
              <a:rPr dirty="0" err="1" smtClean="0"/>
              <a:t>ночью</a:t>
            </a:r>
            <a:r>
              <a:rPr b="1" dirty="0" smtClean="0"/>
              <a:t> </a:t>
            </a:r>
            <a:r>
              <a:rPr lang="kk-KZ" b="1" dirty="0" smtClean="0"/>
              <a:t>26</a:t>
            </a:r>
            <a:r>
              <a:rPr b="1" dirty="0" smtClean="0"/>
              <a:t> </a:t>
            </a:r>
            <a:r>
              <a:rPr lang="kk-KZ" b="1" dirty="0" smtClean="0"/>
              <a:t>ноября </a:t>
            </a:r>
            <a:r>
              <a:rPr b="1" dirty="0" err="1" smtClean="0"/>
              <a:t>рассеиванию</a:t>
            </a:r>
            <a:r>
              <a:rPr dirty="0" smtClean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 smtClean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smtClean="0"/>
              <a:t>В </a:t>
            </a:r>
            <a:r>
              <a:rPr dirty="0" err="1" smtClean="0"/>
              <a:t>целом</a:t>
            </a:r>
            <a:r>
              <a:rPr dirty="0" smtClean="0"/>
              <a:t> </a:t>
            </a:r>
            <a:r>
              <a:rPr dirty="0" err="1" smtClean="0"/>
              <a:t>по</a:t>
            </a:r>
            <a:r>
              <a:rPr dirty="0" smtClean="0"/>
              <a:t> </a:t>
            </a:r>
            <a:r>
              <a:rPr dirty="0" err="1" smtClean="0"/>
              <a:t>городу</a:t>
            </a:r>
            <a:r>
              <a:rPr dirty="0" smtClean="0"/>
              <a:t> </a:t>
            </a:r>
            <a:r>
              <a:rPr dirty="0" err="1" smtClean="0"/>
              <a:t>ожидается</a:t>
            </a:r>
            <a:r>
              <a:rPr dirty="0" smtClean="0"/>
              <a:t> </a:t>
            </a:r>
            <a:r>
              <a:rPr dirty="0" err="1" smtClean="0"/>
              <a:t>ночью</a:t>
            </a:r>
            <a:r>
              <a:rPr dirty="0" smtClean="0"/>
              <a:t> </a:t>
            </a:r>
            <a:r>
              <a:rPr lang="kk-KZ" b="1" dirty="0"/>
              <a:t>25 ноября </a:t>
            </a:r>
            <a:r>
              <a:rPr b="1" dirty="0" smtClean="0"/>
              <a:t>повышенный,</a:t>
            </a:r>
            <a:r>
              <a:rPr dirty="0" smtClean="0"/>
              <a:t> </a:t>
            </a:r>
            <a:r>
              <a:rPr dirty="0" err="1" smtClean="0"/>
              <a:t>днем</a:t>
            </a:r>
            <a:r>
              <a:rPr dirty="0" smtClean="0"/>
              <a:t> </a:t>
            </a:r>
            <a:r>
              <a:rPr lang="kk-KZ" b="1" dirty="0" smtClean="0"/>
              <a:t>25</a:t>
            </a:r>
            <a:r>
              <a:rPr b="1" dirty="0" smtClean="0"/>
              <a:t>, </a:t>
            </a:r>
            <a:r>
              <a:rPr dirty="0" err="1" smtClean="0"/>
              <a:t>ночью</a:t>
            </a:r>
            <a:r>
              <a:rPr b="1" dirty="0" smtClean="0"/>
              <a:t> </a:t>
            </a:r>
            <a:r>
              <a:rPr lang="kk-KZ" b="1" dirty="0" smtClean="0"/>
              <a:t>26</a:t>
            </a:r>
            <a:r>
              <a:rPr b="1" dirty="0" smtClean="0"/>
              <a:t> </a:t>
            </a:r>
            <a:r>
              <a:rPr lang="kk-KZ" b="1" dirty="0" smtClean="0"/>
              <a:t>ноября понижен</a:t>
            </a:r>
            <a:r>
              <a:rPr lang="ru-RU" b="1" dirty="0" err="1" smtClean="0"/>
              <a:t>ный</a:t>
            </a:r>
            <a:r>
              <a:rPr lang="ru-RU" b="1" dirty="0" smtClean="0"/>
              <a:t> </a:t>
            </a:r>
            <a:r>
              <a:rPr dirty="0" err="1" smtClean="0"/>
              <a:t>уровень</a:t>
            </a:r>
            <a:r>
              <a:rPr dirty="0" smtClean="0"/>
              <a:t> </a:t>
            </a:r>
            <a:r>
              <a:rPr dirty="0" err="1" smtClean="0"/>
              <a:t>загрязнения</a:t>
            </a:r>
            <a:r>
              <a:rPr dirty="0" smtClean="0"/>
              <a:t> </a:t>
            </a:r>
            <a:r>
              <a:rPr dirty="0" err="1" smtClean="0"/>
              <a:t>воздуха</a:t>
            </a:r>
            <a:r>
              <a:rPr dirty="0" smtClean="0"/>
              <a:t>.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981316819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58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 smtClean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 smtClean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</a:t>
            </a:r>
            <a:r>
              <a:rPr dirty="0" smtClean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Аскербек</a:t>
            </a:r>
            <a:r>
              <a:rPr dirty="0" smtClean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степень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650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baron</cp:lastModifiedBy>
  <cp:revision>152</cp:revision>
  <dcterms:modified xsi:type="dcterms:W3CDTF">2025-11-24T08:22:02Z</dcterms:modified>
</cp:coreProperties>
</file>