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171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40956140"/>
              </p:ext>
            </p:extLst>
          </p:nvPr>
        </p:nvGraphicFramePr>
        <p:xfrm>
          <a:off x="307975" y="2420888"/>
          <a:ext cx="4465638" cy="25202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5202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№328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0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ноября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24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24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Временами туман. Ветер южный, юго-западный 7-12 м/с. Температура воздуха ночью около 0 градусов, днем 5-7 тепла.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26 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25 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26 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юго-западный 7-12 м/с. Температура воздуха около 0 градусов.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12970" y="3141336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56137448"/>
              </p:ext>
            </p:extLst>
          </p:nvPr>
        </p:nvGraphicFramePr>
        <p:xfrm>
          <a:off x="4953000" y="4094578"/>
          <a:ext cx="4643470" cy="20495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352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4487" y="5950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Майған А.Т</a:t>
            </a:r>
            <a:r>
              <a:rPr lang="kk-KZ" alt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25295</TotalTime>
  <Words>608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5004</cp:revision>
  <cp:lastPrinted>2021-07-01T03:56:27Z</cp:lastPrinted>
  <dcterms:created xsi:type="dcterms:W3CDTF">2018-03-27T06:03:00Z</dcterms:created>
  <dcterms:modified xsi:type="dcterms:W3CDTF">2025-11-24T07:35:45Z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