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8670164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1384052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ночью 1 мороза-1 тепла, днем 17-19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Небольшая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14285</TotalTime>
  <Words>617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3834</cp:revision>
  <cp:lastPrinted>2021-07-01T03:56:27Z</cp:lastPrinted>
  <dcterms:created xsi:type="dcterms:W3CDTF">2018-03-27T06:03:00Z</dcterms:created>
  <dcterms:modified xsi:type="dcterms:W3CDTF">2025-11-24T06:19:48Z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