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8" d="100"/>
          <a:sy n="68" d="100"/>
        </p:scale>
        <p:origin x="77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855277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356895"/>
            <a:ext cx="4224138" cy="144655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9-14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5-7 мороза,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0-2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704128"/>
              </p:ext>
            </p:extLst>
          </p:nvPr>
        </p:nvGraphicFramePr>
        <p:xfrm>
          <a:off x="5134650" y="3763600"/>
          <a:ext cx="4528802" cy="247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ноября, ночью 26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52324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7377</cp:revision>
  <cp:lastPrinted>2025-08-12T06:13:34Z</cp:lastPrinted>
  <dcterms:created xsi:type="dcterms:W3CDTF">2018-03-27T06:03:00Z</dcterms:created>
  <dcterms:modified xsi:type="dcterms:W3CDTF">2025-11-24T05:59:29Z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