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439851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Туман. Ветер юго-восточный с переходом на юго-западный 9-14, днем порывы 15-20 м/с. Температура воздуха ночью 0-2 мороза, днем 5-7 тепла.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109899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30597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5222</cp:revision>
  <cp:lastPrinted>2021-07-01T03:56:27Z</cp:lastPrinted>
  <dcterms:created xsi:type="dcterms:W3CDTF">2018-03-27T06:03:00Z</dcterms:created>
  <dcterms:modified xsi:type="dcterms:W3CDTF">2025-11-24T08:23:37Z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