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96664841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№328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ноября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Временами туман. Ветер южный, юго-западный 7-12 м/с. Температура воздуха ночью около 0 градусов, днем 5-7 тепла.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около 0 градусов.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5590646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28186</TotalTime>
  <Words>652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5162</cp:revision>
  <cp:lastPrinted>2021-07-01T03:56:27Z</cp:lastPrinted>
  <dcterms:created xsi:type="dcterms:W3CDTF">2018-03-27T06:03:00Z</dcterms:created>
  <dcterms:modified xsi:type="dcterms:W3CDTF">2025-11-24T07:35:00Z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