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8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24 ноября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25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Ветер восточный 2-7 м/с. Температура воздуха ночью 1-3, днем 11-13 тепла. 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26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 sz="1100" dirty="0" smtClean="0">
                <a:solidFill>
                  <a:schemeClr val="tx1"/>
                </a:solidFill>
              </a:rPr>
              <a:t>. Ветер юго-восточный 3-8</a:t>
            </a:r>
            <a:r>
              <a:rPr lang="ru-RU" sz="1100" dirty="0">
                <a:solidFill>
                  <a:schemeClr val="tx1"/>
                </a:solidFill>
              </a:rPr>
              <a:t> м/с.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2-4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7074994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3570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25 но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ября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26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ноября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24 ноября 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Медеуова 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27354</TotalTime>
  <Words>765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6567</cp:revision>
  <cp:lastPrinted>2021-07-01T09:11:30Z</cp:lastPrinted>
  <dcterms:created xsi:type="dcterms:W3CDTF">2018-03-27T06:03:00Z</dcterms:created>
  <dcterms:modified xsi:type="dcterms:W3CDTF">2025-11-24T05:59:50Z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