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14825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снег), гололед, низовая метель. Временами туман. Ветер юго-западный 9-14, ночью и утром порывы 15-20 м/с. Температура воздуха ночью 0-2 мороза, днем 1-3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25294</TotalTime>
  <Words>620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5004</cp:revision>
  <cp:lastPrinted>2021-07-01T03:56:27Z</cp:lastPrinted>
  <dcterms:created xsi:type="dcterms:W3CDTF">2018-03-27T06:03:00Z</dcterms:created>
  <dcterms:modified xsi:type="dcterms:W3CDTF">2025-11-23T07:41:19Z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