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1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13672426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2172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327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23 ноября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72782" y="272257"/>
            <a:ext cx="4224138" cy="161582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23 ноября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24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блачно, осадки (дождь, снег), днем гололед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KZ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юго-западный с переходом на </a:t>
            </a:r>
            <a:r>
              <a:rPr lang="kk-KZ" sz="1100"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северо-западный 9-14, порывы 15-20 </a:t>
            </a:r>
            <a:r>
              <a:rPr lang="ru-KZ" sz="1100">
                <a:latin typeface="Times New Roman" panose="02020603050405020304" pitchFamily="18" charset="0"/>
                <a:ea typeface="Times New Roman" panose="02020603050405020304" pitchFamily="18" charset="0"/>
              </a:rPr>
              <a:t>м</a:t>
            </a:r>
            <a:r>
              <a:rPr lang="ru-KZ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/с. Температура воздуха ночью 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днем 1-3 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25 ноября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ноября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25 ноя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Переменная облачность, без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. Ветер юго-западный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9-14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4-6 мороза.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1891070"/>
              </p:ext>
            </p:extLst>
          </p:nvPr>
        </p:nvGraphicFramePr>
        <p:xfrm>
          <a:off x="5134650" y="3763600"/>
          <a:ext cx="4528802" cy="23501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256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85573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31347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3869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0.774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544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116393" y="2903776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noFill/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ноября, ночью 25 ноября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</a:t>
            </a:r>
            <a:r>
              <a:rPr lang="ru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52320</TotalTime>
  <Words>669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7374</cp:revision>
  <cp:lastPrinted>2025-08-12T06:13:34Z</cp:lastPrinted>
  <dcterms:created xsi:type="dcterms:W3CDTF">2018-03-27T06:03:00Z</dcterms:created>
  <dcterms:modified xsi:type="dcterms:W3CDTF">2025-11-23T06:56:05Z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