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54266476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 ноября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27075452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3-8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 мороза-1 тепла,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0-2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накоплению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14286</TotalTime>
  <Words>610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3833</cp:revision>
  <cp:lastPrinted>2021-07-01T03:56:27Z</cp:lastPrinted>
  <dcterms:created xsi:type="dcterms:W3CDTF">2018-03-27T06:03:00Z</dcterms:created>
  <dcterms:modified xsi:type="dcterms:W3CDTF">2025-11-23T06:48:05Z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