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361778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1037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44000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Туман. Ветер юго-западный 5-10 м/с. Температура воздуха ночью 4-6, днем 8-10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</a:t>
            </a:r>
          </a:p>
          <a:p>
            <a:pPr lvl="0" indent="144000" algn="ctr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блачно, дождь.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уман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переходом на северный 9-14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35495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6362</cp:revision>
  <cp:lastPrinted>2021-07-01T03:56:27Z</cp:lastPrinted>
  <dcterms:created xsi:type="dcterms:W3CDTF">2018-03-27T06:03:00Z</dcterms:created>
  <dcterms:modified xsi:type="dcterms:W3CDTF">2025-11-23T06:53:30Z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