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54501232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№327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ноября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Временами туман. Ветер юго-западный 5-10 м/с. Температура воздуха ночью 0-2, днем 9-11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0-2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23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9924954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5327</TotalTime>
  <Words>562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952</cp:revision>
  <cp:lastPrinted>2021-07-01T03:56:27Z</cp:lastPrinted>
  <dcterms:created xsi:type="dcterms:W3CDTF">2024-09-22T07:48:17Z</dcterms:created>
  <dcterms:modified xsi:type="dcterms:W3CDTF">2025-11-23T07:44:13Z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