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0019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8750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6-8,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28861</TotalTime>
  <Words>587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2021-10-15T03:50:29Z</cp:lastPrinted>
  <dcterms:created xsi:type="dcterms:W3CDTF">2018-03-27T06:03:00Z</dcterms:created>
  <dcterms:modified xsi:type="dcterms:W3CDTF">2025-11-23T06:18:10Z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