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12978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низовая метель, гололед. Ветер юго-восточный с переходом на юго-западный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558" y="22154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839" y="309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327682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25028</TotalTime>
  <Words>712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4174</cp:revision>
  <cp:lastPrinted>2021-10-18T15:52:53Z</cp:lastPrinted>
  <dcterms:created xsi:type="dcterms:W3CDTF">2018-03-27T06:03:00Z</dcterms:created>
  <dcterms:modified xsi:type="dcterms:W3CDTF">2025-11-23T07:48:38Z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