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4222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 ночью осадки (дождь, снег), гололед, низовая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метель. Туман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северо-западный, западный ночью 15-20, днем 9-14 м/с. Температура воздуха ночью 4-6, днем 0-2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юго-западный, западный 9-14 м/с. Температура воздуха 6-8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ноября, ночью 25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20005</TotalTime>
  <Words>654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7545</cp:revision>
  <cp:lastPrinted>2021-07-01T03:56:27Z</cp:lastPrinted>
  <dcterms:created xsi:type="dcterms:W3CDTF">2018-03-27T06:03:00Z</dcterms:created>
  <dcterms:modified xsi:type="dcterms:W3CDTF">2025-11-23T07:40:17Z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