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47738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осадки (дождь, снег), гололед, поземок. Ветер юго-западный с переходом на северо-восточный 9-14, ночью порывы 15-20 м/с. Температура воздуха ночью 0-2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ноября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7-12 м/с. Температура воздуха ночью 3-5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51147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25308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3945</cp:revision>
  <cp:lastPrinted>2021-07-01T03:56:27Z</cp:lastPrinted>
  <dcterms:created xsi:type="dcterms:W3CDTF">2018-03-27T06:03:00Z</dcterms:created>
  <dcterms:modified xsi:type="dcterms:W3CDTF">2025-11-23T07:37:34Z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