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06" d="100"/>
          <a:sy n="106" d="100"/>
        </p:scale>
        <p:origin x="2226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832347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2-7 м/с. Температура воздуха ночью 0-2, днем 7-9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330488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57080</TotalTime>
  <Words>592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6509</cp:revision>
  <cp:lastPrinted>2021-02-03T11:37:00Z</cp:lastPrinted>
  <dcterms:created xsi:type="dcterms:W3CDTF">2018-03-27T06:03:00Z</dcterms:created>
  <dcterms:modified xsi:type="dcterms:W3CDTF">2025-11-23T08:43:34Z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