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6989242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37116" y="3717032"/>
            <a:ext cx="468823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30832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осадки (дождь, снег), гололед,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северо-восточный 9-14, ночью и утром порывы 15-20 м/с. Температура воздуха ночью и днем 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юго-западный 9-14, днем порывы 15-20 м/с. Температура воздуха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3-5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21077" y="2478255"/>
            <a:ext cx="467396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42980" y="3454535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="" xmlns:a16="http://schemas.microsoft.com/office/drawing/2014/main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4073382"/>
              </p:ext>
            </p:extLst>
          </p:nvPr>
        </p:nvGraphicFramePr>
        <p:xfrm>
          <a:off x="5024437" y="4140200"/>
          <a:ext cx="4417359" cy="2062161"/>
        </p:xfrm>
        <a:graphic>
          <a:graphicData uri="http://schemas.openxmlformats.org/drawingml/2006/table">
            <a:tbl>
              <a:tblPr/>
              <a:tblGrid>
                <a:gridCol w="15455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Н./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Тілеуқұл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30116</TotalTime>
  <Words>678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3964</cp:revision>
  <cp:lastPrinted>2021-07-01T07:38:07Z</cp:lastPrinted>
  <dcterms:created xsi:type="dcterms:W3CDTF">2018-03-27T06:03:00Z</dcterms:created>
  <dcterms:modified xsi:type="dcterms:W3CDTF">2025-11-23T07:41:56Z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