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53422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түстіктен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endParaRPr lang="ru-RU" sz="5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47809" y="23981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0976148"/>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 altLang="ru-RU" sz="1200" b="1" i="1">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19201</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3788</cp:revision>
  <cp:lastPrinted>2021-07-01T03:56:27Z</cp:lastPrinted>
  <dcterms:created xsi:type="dcterms:W3CDTF">2018-03-27T06:03:00Z</dcterms:created>
  <dcterms:modified xsi:type="dcterms:W3CDTF">2025-11-22T07:42:25Z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