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627157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95329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3-8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p>
          <a:p>
            <a:pPr algn="just"/>
            <a:endParaRPr lang="kk-KZ" altLang="ru-RU" sz="1200" b="1"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34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14184</TotalTime>
  <Words>567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3923</cp:revision>
  <cp:lastPrinted>2021-07-01T03:56:27Z</cp:lastPrinted>
  <dcterms:created xsi:type="dcterms:W3CDTF">2018-03-27T06:03:00Z</dcterms:created>
  <dcterms:modified xsi:type="dcterms:W3CDTF">2025-11-22T06:19:42Z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