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5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27295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№326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531972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23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a:t>
            </a:r>
            <a:r>
              <a:rPr lang="kk-KZ" sz="1100" dirty="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Тұман. Жел оңтүстік-батыстан ауысып соғады, күші 7-12 м/с. Ауа температурасы түнде 4-6, күндіз 9-11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24 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жауын-шашынсыз. Түнде және таңертең тұман. Жел </a:t>
            </a:r>
            <a:r>
              <a:rPr lang="kk-KZ" sz="1100" dirty="0" smtClean="0">
                <a:latin typeface="Times New Roman" pitchFamily="18" charset="0"/>
                <a:cs typeface="Times New Roman" pitchFamily="18" charset="0"/>
              </a:rPr>
              <a:t>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3-8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23 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36842</TotalTime>
  <Words>569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6956</cp:revision>
  <cp:lastPrinted>2021-07-01T03:56:27Z</cp:lastPrinted>
  <dcterms:created xsi:type="dcterms:W3CDTF">2018-03-27T06:03:00Z</dcterms:created>
  <dcterms:modified xsi:type="dcterms:W3CDTF">2025-11-22T06:03:10Z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