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31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236005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18-20°, күндіз 0-2°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4</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30733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5363993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19538</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3724</cp:revision>
  <cp:lastPrinted>2021-07-01T03:56:27Z</cp:lastPrinted>
  <dcterms:created xsi:type="dcterms:W3CDTF">2018-03-27T06:03:00Z</dcterms:created>
  <dcterms:modified xsi:type="dcterms:W3CDTF">2025-11-22T07:50:16Z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