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7869035"/>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22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715478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2451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4"/>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23</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22 қараша с. 20-ден </a:t>
            </a:r>
            <a:r>
              <a:rPr lang="kk-KZ" sz="1050" b="1" kern="1400" dirty="0">
                <a:latin typeface="Times New Roman" panose="02020603050405020304" pitchFamily="18" charset="0"/>
                <a:cs typeface="Times New Roman" panose="02020603050405020304" pitchFamily="18" charset="0"/>
              </a:rPr>
              <a:t> 23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күндіз жауын-шашын (жаңбыр, қар), көктайғақ. Оңтүстік-батыстан жел соғады, күші 9-14  м/с. Ауа температурасы түнде 6-8 аяз, күндіз 3-5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24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23</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24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a:latin typeface="Times New Roman" panose="02020603050405020304" pitchFamily="18" charset="0"/>
                <a:cs typeface="Times New Roman" panose="02020603050405020304" pitchFamily="18" charset="0"/>
              </a:rPr>
              <a:t>, жауын-шашын (жаңбыр, қар), көктайғақ. </a:t>
            </a:r>
            <a:r>
              <a:rPr lang="kk-KZ" sz="1100" dirty="0">
                <a:latin typeface="Times New Roman" panose="02020603050405020304" pitchFamily="18" charset="0"/>
                <a:cs typeface="Times New Roman" panose="02020603050405020304" pitchFamily="18" charset="0"/>
              </a:rPr>
              <a:t>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23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24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dirty="0">
                <a:solidFill>
                  <a:prstClr val="black"/>
                </a:solidFill>
                <a:latin typeface="Times New Roman" panose="02020603050405020304" pitchFamily="18" charset="0"/>
                <a:cs typeface="Times New Roman" panose="02020603050405020304" pitchFamily="18" charset="0"/>
              </a:rPr>
              <a:t> 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48726</TotalTime>
  <Words>618</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7049</cp:revision>
  <cp:lastPrinted>2025-07-15T07:11:11Z</cp:lastPrinted>
  <dcterms:created xsi:type="dcterms:W3CDTF">2018-03-27T06:03:00Z</dcterms:created>
  <dcterms:modified xsi:type="dcterms:W3CDTF">2025-11-22T06:43:26Z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