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1" d="100"/>
          <a:sy n="101" d="100"/>
        </p:scale>
        <p:origin x="31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0762177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32</a:t>
                      </a:r>
                      <a:r>
                        <a:rPr lang="kk-KZ" altLang="x-none" sz="1600" b="1" i="1" dirty="0" smtClean="0">
                          <a:solidFill>
                            <a:srgbClr val="002060"/>
                          </a:solidFill>
                          <a:latin typeface="Times New Roman" panose="02020603050405020304" pitchFamily="18" charset="0"/>
                          <a:cs typeface="Times New Roman" panose="02020603050405020304" pitchFamily="18" charset="0"/>
                        </a:rPr>
                        <a:t>6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0054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smtClean="0">
                <a:solidFill>
                  <a:prstClr val="black"/>
                </a:solidFill>
                <a:latin typeface="Times New Roman" pitchFamily="18" charset="0"/>
                <a:cs typeface="Times New Roman" pitchFamily="18" charset="0"/>
              </a:rPr>
              <a:t>    Көшпелі </a:t>
            </a:r>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оңтүстік-шыстан соғады</a:t>
            </a:r>
            <a:r>
              <a:rPr lang="kk-KZ" sz="1200" dirty="0" smtClean="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түнде 3-8, күндіз 7-12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11-13°, күндіз 0-2°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endParaRPr lang="ru-RU" sz="500" b="1" dirty="0">
              <a:latin typeface="Times New Roman" pitchFamily="18" charset="0"/>
              <a:cs typeface="Times New Roman" pitchFamily="18" charset="0"/>
            </a:endParaRPr>
          </a:p>
          <a:p>
            <a:pPr algn="just">
              <a:spcBef>
                <a:spcPts val="0"/>
              </a:spcBef>
              <a:defRPr/>
            </a:pPr>
            <a:endParaRPr lang="" altLang="ru-RU" sz="4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4</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a:t>
            </a:r>
            <a:r>
              <a:rPr lang="" altLang="ru-RU" sz="1200" b="1" dirty="0">
                <a:latin typeface="Times New Roman" pitchFamily="18" charset="0"/>
                <a:cs typeface="Times New Roman" pitchFamily="18" charset="0"/>
              </a:rPr>
              <a:t>раша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3</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қараша</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4</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қа</a:t>
            </a:r>
            <a:r>
              <a:rPr lang="" sz="1200" b="1" dirty="0">
                <a:latin typeface="Times New Roman" panose="02020603050405020304" pitchFamily="18" charset="0"/>
                <a:cs typeface="Times New Roman" panose="02020603050405020304" pitchFamily="18" charset="0"/>
              </a:rPr>
              <a:t>раша</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б</a:t>
            </a:r>
            <a:r>
              <a:rPr lang="kk-KZ" sz="1200" dirty="0" smtClean="0">
                <a:solidFill>
                  <a:prstClr val="black"/>
                </a:solidFill>
                <a:latin typeface="Times New Roman" pitchFamily="18" charset="0"/>
                <a:cs typeface="Times New Roman" pitchFamily="18" charset="0"/>
              </a:rPr>
              <a:t>ұлтты,</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26708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44850" y="315120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76338239"/>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766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1957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86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 </a:t>
            </a:r>
            <a:r>
              <a:rPr lang="" altLang="ru-RU" sz="1200" b="1" i="1" dirty="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22711</TotalTime>
  <Words>651</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4074</cp:revision>
  <cp:lastPrinted>2021-07-01T03:56:27Z</cp:lastPrinted>
  <dcterms:created xsi:type="dcterms:W3CDTF">2018-03-27T06:03:00Z</dcterms:created>
  <dcterms:modified xsi:type="dcterms:W3CDTF">2025-11-22T07:35:32Z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