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699063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Кей уақытта тұман.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5-10 м/с.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12-14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smtClean="0">
                <a:latin typeface="Times New Roman" panose="02020603050405020304" pitchFamily="18" charset="0"/>
                <a:cs typeface="Times New Roman" panose="02020603050405020304" pitchFamily="18" charset="0"/>
              </a:rPr>
              <a:t>, жауын-шашынсыз. Жел солтүстік-шығыстан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717982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985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0.197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9</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342</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06833410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16668</TotalTime>
  <Words>538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3969</cp:revision>
  <cp:lastPrinted>2021-07-01T07:38:07Z</cp:lastPrinted>
  <dcterms:created xsi:type="dcterms:W3CDTF">2018-03-27T06:03:00Z</dcterms:created>
  <dcterms:modified xsi:type="dcterms:W3CDTF">2025-11-22T06:56:36Z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