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15600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56" y="21590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23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22</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 </a:t>
            </a:r>
            <a:r>
              <a:rPr lang="kk-KZ" sz="1150" dirty="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Түнде және таңертең тұман </a:t>
            </a:r>
            <a:r>
              <a:rPr lang="kk-KZ" sz="1150" dirty="0">
                <a:latin typeface="Times New Roman" panose="02020603050405020304" pitchFamily="18" charset="0"/>
                <a:cs typeface="Times New Roman" panose="02020603050405020304" pitchFamily="18" charset="0"/>
              </a:rPr>
              <a:t>түседі. </a:t>
            </a:r>
            <a:r>
              <a:rPr lang="kk-KZ" sz="1150" smtClean="0">
                <a:latin typeface="Times New Roman" panose="02020603050405020304" pitchFamily="18" charset="0"/>
                <a:cs typeface="Times New Roman" panose="02020603050405020304" pitchFamily="18" charset="0"/>
              </a:rPr>
              <a:t>Оңтүстік-батыстан, оңтүстіктен </a:t>
            </a:r>
            <a:r>
              <a:rPr lang="kk-KZ" sz="1150" dirty="0" smtClean="0">
                <a:latin typeface="Times New Roman" panose="02020603050405020304" pitchFamily="18" charset="0"/>
                <a:cs typeface="Times New Roman" panose="02020603050405020304" pitchFamily="18" charset="0"/>
              </a:rPr>
              <a:t>жел соғады, күші 5-10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1-3,  күндіз 8-10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24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23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24</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2-7 м/с. Ауа температурасы 0-2 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37630"/>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23 қарашада,</a:t>
            </a:r>
            <a:r>
              <a:rPr lang="ru-RU" sz="1150" dirty="0" smtClean="0">
                <a:solidFill>
                  <a:schemeClr val="tx1"/>
                </a:solidFill>
                <a:latin typeface="Times New Roman" panose="02020603050405020304" pitchFamily="18" charset="0"/>
                <a:cs typeface="Times New Roman" panose="02020603050405020304" pitchFamily="18" charset="0"/>
              </a:rPr>
              <a:t> 24</a:t>
            </a:r>
            <a:r>
              <a:rPr lang="kk-KZ" sz="1150" dirty="0" smtClean="0">
                <a:solidFill>
                  <a:schemeClr val="tx1"/>
                </a:solidFill>
                <a:latin typeface="Times New Roman" panose="02020603050405020304" pitchFamily="18" charset="0"/>
                <a:cs typeface="Times New Roman" panose="02020603050405020304" pitchFamily="18" charset="0"/>
              </a:rPr>
              <a:t>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37740</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6260</cp:revision>
  <cp:lastPrinted>2021-07-01T07:38:07Z</cp:lastPrinted>
  <dcterms:created xsi:type="dcterms:W3CDTF">2018-03-27T06:03:00Z</dcterms:created>
  <dcterms:modified xsi:type="dcterms:W3CDTF">2025-11-22T08:56:06Z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