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22"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081720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396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түнде және таңертең </a:t>
            </a:r>
            <a:r>
              <a:rPr lang="kk-KZ" sz="1200" dirty="0">
                <a:latin typeface="Times New Roman" panose="02020603050405020304" pitchFamily="18" charset="0"/>
                <a:ea typeface="Calibri" panose="020F0502020204030204" pitchFamily="34" charset="0"/>
              </a:rPr>
              <a:t>жауын-шашын </a:t>
            </a:r>
            <a:r>
              <a:rPr lang="ru-RU" sz="1200" dirty="0">
                <a:latin typeface="Times New Roman" panose="02020603050405020304" pitchFamily="18" charset="0"/>
                <a:ea typeface="Calibri" panose="020F0502020204030204" pitchFamily="34" charset="0"/>
              </a:rPr>
              <a:t>(</a:t>
            </a:r>
            <a:r>
              <a:rPr lang="kk-KZ" sz="1200" dirty="0">
                <a:latin typeface="Times New Roman" panose="02020603050405020304" pitchFamily="18" charset="0"/>
                <a:ea typeface="Calibri" panose="020F0502020204030204" pitchFamily="34" charset="0"/>
              </a:rPr>
              <a:t>жаңбыр, қар) жауады. Түнде көктайғақ күтіледі</a:t>
            </a:r>
            <a:r>
              <a:rPr lang="kk-KZ" sz="1200" dirty="0">
                <a:effectLst/>
                <a:latin typeface="Times New Roman" panose="02020603050405020304" pitchFamily="18" charset="0"/>
                <a:ea typeface="Calibri" panose="020F0502020204030204" pitchFamily="34" charset="0"/>
              </a:rPr>
              <a:t>. Оңтүстік-батыстан жел соғады, күші 9-14, екпіні 15-20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1-3 </a:t>
            </a:r>
            <a:r>
              <a:rPr lang="ru-RU" sz="1200" dirty="0" err="1">
                <a:effectLst/>
                <a:latin typeface="Times New Roman" panose="02020603050405020304" pitchFamily="18" charset="0"/>
                <a:ea typeface="Calibri" panose="020F0502020204030204" pitchFamily="34" charset="0"/>
              </a:rPr>
              <a:t>аяз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4-6 </a:t>
            </a:r>
            <a:r>
              <a:rPr lang="kk-KZ" sz="1200" dirty="0">
                <a:effectLst/>
                <a:latin typeface="Times New Roman" panose="02020603050405020304" pitchFamily="18" charset="0"/>
                <a:ea typeface="Calibri" panose="020F0502020204030204" pitchFamily="34" charset="0"/>
              </a:rPr>
              <a:t>градус</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жылы</a:t>
            </a:r>
            <a:r>
              <a:rPr lang="kk-KZ" sz="1200" dirty="0">
                <a:latin typeface="Times New Roman" panose="02020603050405020304" pitchFamily="18" charset="0"/>
                <a:ea typeface="Calibri" panose="020F0502020204030204" pitchFamily="34" charset="0"/>
              </a:rPr>
              <a:t>.</a:t>
            </a:r>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қарашаның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 </a:t>
            </a:r>
            <a:r>
              <a:rPr lang="ru-RU" sz="1200" dirty="0">
                <a:latin typeface="Times New Roman" panose="02020603050405020304" pitchFamily="18" charset="0"/>
                <a:ea typeface="Calibri" panose="020F0502020204030204" pitchFamily="34" charset="0"/>
              </a:rPr>
              <a:t>(</a:t>
            </a:r>
            <a:r>
              <a:rPr lang="kk-KZ" sz="1200" dirty="0">
                <a:latin typeface="Times New Roman" panose="02020603050405020304" pitchFamily="18" charset="0"/>
                <a:ea typeface="Calibri" panose="020F0502020204030204" pitchFamily="34" charset="0"/>
              </a:rPr>
              <a:t>жаңбыр, қар) жауады, көктайғақ күтіледі. Батыстан, оңтүстік</a:t>
            </a:r>
            <a:r>
              <a:rPr lang="kk-KZ" sz="1200" dirty="0">
                <a:effectLst/>
                <a:latin typeface="Times New Roman" panose="02020603050405020304" pitchFamily="18" charset="0"/>
                <a:ea typeface="Calibri" panose="020F0502020204030204" pitchFamily="34" charset="0"/>
              </a:rPr>
              <a:t>-батыстан жел соғады, күші 9-14, екпіні </a:t>
            </a:r>
            <a:r>
              <a:rPr lang="kk-KZ" sz="1200" dirty="0">
                <a:latin typeface="Times New Roman" panose="02020603050405020304" pitchFamily="18" charset="0"/>
                <a:ea typeface="Calibri" panose="020F0502020204030204" pitchFamily="34" charset="0"/>
              </a:rPr>
              <a:t>15-20</a:t>
            </a:r>
            <a:r>
              <a:rPr lang="kk-KZ" sz="1200" dirty="0">
                <a:effectLst/>
                <a:latin typeface="Times New Roman" panose="02020603050405020304" pitchFamily="18" charset="0"/>
                <a:ea typeface="Calibri" panose="020F0502020204030204" pitchFamily="34" charset="0"/>
              </a:rPr>
              <a:t> м/с. Ауа температурасы 0-2 градус </a:t>
            </a:r>
            <a:r>
              <a:rPr lang="kk-KZ" sz="1200" dirty="0">
                <a:latin typeface="Times New Roman" panose="02020603050405020304" pitchFamily="18" charset="0"/>
                <a:ea typeface="Calibri" panose="020F0502020204030204" pitchFamily="34" charset="0"/>
              </a:rPr>
              <a:t>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52044024"/>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20025</TotalTime>
  <Words>605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3864</cp:revision>
  <cp:lastPrinted>2021-07-01T07:38:07Z</cp:lastPrinted>
  <dcterms:created xsi:type="dcterms:W3CDTF">2018-03-27T06:03:00Z</dcterms:created>
  <dcterms:modified xsi:type="dcterms:W3CDTF">2025-11-22T06:16:25Z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