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762" y="4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070142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a:t>
            </a:r>
            <a:r>
              <a:rPr lang="kk-KZ" sz="110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түнде қар, көктайғақ, жаяу бұрқасын, күндіз жауын-шашын (жаңбыр, қар), көктайғақ. Оңтүстік-батыстан жел соғады, күші 15-20,  түнде екпіні 23 м/с. Ауа температурасы түнде 1-3 градус аяз, күндіз 2-4 градус жылы.</a:t>
            </a:r>
          </a:p>
          <a:p>
            <a:pPr indent="182563" algn="ct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 жаяу</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23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17528</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7177</cp:revision>
  <cp:lastPrinted>2021-07-01T03:56:27Z</cp:lastPrinted>
  <dcterms:created xsi:type="dcterms:W3CDTF">2018-03-27T06:03:00Z</dcterms:created>
  <dcterms:modified xsi:type="dcterms:W3CDTF">2025-11-22T07:41:02Z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