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23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22 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23 </a:t>
            </a:r>
            <a:r>
              <a:rPr lang="kk-KZ" sz="1200" b="1" dirty="0" smtClean="0">
                <a:latin typeface="Times New Roman" pitchFamily="18" charset="0"/>
                <a:cs typeface="Times New Roman" pitchFamily="18" charset="0"/>
              </a:rPr>
              <a:t>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Шығыстан жел соғады, күші 3-8 м/с. Ауа температурасы түнде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24 қарашаға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23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24</a:t>
            </a:r>
            <a:r>
              <a:rPr lang="kk-KZ" altLang="ru-RU" sz="1200" b="1" dirty="0" smtClean="0">
                <a:latin typeface="Times New Roman" pitchFamily="18" charset="0"/>
                <a:ea typeface="Times New Roman KZ" pitchFamily="18" charset="0"/>
                <a:cs typeface="Times New Roman" pitchFamily="18" charset="0"/>
              </a:rPr>
              <a:t>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Шығыстан жел соғады, күші 3-8 м/с. Ауа температурасы түнде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қарашада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149</a:t>
                      </a:r>
                      <a:endParaRPr lang="ru-RU" sz="1100" dirty="0" smtClean="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0,298</a:t>
                      </a:r>
                      <a:endParaRPr lang="ru-RU" sz="1100" dirty="0" smtClean="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4659</a:t>
                      </a:r>
                      <a:endParaRPr lang="ru-RU" sz="1100" dirty="0" smtClean="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0,932</a:t>
                      </a:r>
                      <a:endParaRPr lang="ru-RU" sz="1100" dirty="0" smtClean="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116</a:t>
                      </a:r>
                      <a:endParaRPr lang="ru-RU" sz="1100" dirty="0" smtClean="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0,58</a:t>
                      </a:r>
                      <a:endParaRPr lang="ru-RU" sz="1100" dirty="0" smtClean="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170</a:t>
                      </a:r>
                      <a:endParaRPr lang="ru-RU" sz="1200" dirty="0" smtClean="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itchFamily="18" charset="0"/>
                          <a:cs typeface="Times New Roman" pitchFamily="18" charset="0"/>
                        </a:rPr>
                        <a:t>0,426</a:t>
                      </a:r>
                      <a:endParaRPr lang="ru-RU" sz="11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smtClean="0">
                          <a:solidFill>
                            <a:schemeClr val="tx1"/>
                          </a:solidFill>
                          <a:latin typeface="Times New Roman" pitchFamily="18" charset="0"/>
                          <a:cs typeface="Times New Roman" pitchFamily="18" charset="0"/>
                        </a:rPr>
                        <a:t>0,038</a:t>
                      </a:r>
                      <a:endParaRPr lang="ru-RU" sz="1200" dirty="0" smtClean="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400" b="1" i="1" smtClean="0">
                <a:solidFill>
                  <a:srgbClr val="000000"/>
                </a:solidFill>
                <a:latin typeface="Times New Roman" panose="02020603050405020304" pitchFamily="18" charset="0"/>
                <a:cs typeface="Times New Roman" panose="02020603050405020304" pitchFamily="18" charset="0"/>
              </a:rPr>
              <a:t>: Балгазынов К.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21760</TotalTime>
  <Words>536</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5444</cp:revision>
  <cp:lastPrinted>2021-07-01T03:56:27Z</cp:lastPrinted>
  <dcterms:created xsi:type="dcterms:W3CDTF">2018-03-27T06:03:00Z</dcterms:created>
  <dcterms:modified xsi:type="dcterms:W3CDTF">2025-11-22T06:36:17Z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