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55816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Оңтүстіктен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5-10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0-2 градус, күндіз 5-7 градус жылы.</a:t>
            </a: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27529</TotalTime>
  <Words>547</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5022</cp:revision>
  <cp:lastPrinted>2021-07-01T07:38:07Z</cp:lastPrinted>
  <dcterms:created xsi:type="dcterms:W3CDTF">2018-03-27T06:03:00Z</dcterms:created>
  <dcterms:modified xsi:type="dcterms:W3CDTF">2025-11-22T07:29:37Z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